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aveat"/>
      <p:regular r:id="rId11"/>
      <p:bold r:id="rId12"/>
    </p:embeddedFont>
    <p:embeddedFont>
      <p:font typeface="Tahoma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Q5ldImS4q3G4EYMVBRni6s/6E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aveat-regular.fntdata"/><Relationship Id="rId10" Type="http://schemas.openxmlformats.org/officeDocument/2006/relationships/slide" Target="slides/slide6.xml"/><Relationship Id="rId13" Type="http://schemas.openxmlformats.org/officeDocument/2006/relationships/font" Target="fonts/Tahoma-regular.fntdata"/><Relationship Id="rId12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Tahom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contenido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l título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ley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9.jpg"/><Relationship Id="rId5" Type="http://schemas.openxmlformats.org/officeDocument/2006/relationships/image" Target="../media/image5.png"/><Relationship Id="rId6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4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7.jpg"/><Relationship Id="rId5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12192000" cy="6857999"/>
          </a:xfrm>
          <a:prstGeom prst="rect">
            <a:avLst/>
          </a:prstGeom>
          <a:solidFill>
            <a:schemeClr val="dk1"/>
          </a:solidFill>
          <a:ln>
            <a:noFill/>
          </a:ln>
        </p:spPr>
      </p:pic>
      <p:sp>
        <p:nvSpPr>
          <p:cNvPr id="89" name="Google Shape;89;p1"/>
          <p:cNvSpPr/>
          <p:nvPr/>
        </p:nvSpPr>
        <p:spPr>
          <a:xfrm>
            <a:off x="2742358" y="211217"/>
            <a:ext cx="6707285" cy="120032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CL" sz="3600" u="none" cap="none" strike="noStrike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Creación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                 en Teatro    </a:t>
            </a:r>
            <a:endParaRPr b="1" sz="36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922" y="139286"/>
            <a:ext cx="1203658" cy="1339281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p1"/>
          <p:cNvSpPr/>
          <p:nvPr/>
        </p:nvSpPr>
        <p:spPr>
          <a:xfrm>
            <a:off x="3040828" y="1478567"/>
            <a:ext cx="6110344" cy="398033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 u="sng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Diferenciado área C 3ro medio 2027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" y="6370278"/>
            <a:ext cx="12192000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61537" y="2664467"/>
            <a:ext cx="6588106" cy="3705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1908322" y="319583"/>
            <a:ext cx="8841059" cy="1809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veat"/>
              <a:buNone/>
            </a:pPr>
            <a:r>
              <a:rPr b="1" lang="es-CL" sz="28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Creación en Teatro</a:t>
            </a:r>
            <a:r>
              <a:rPr b="1" lang="es-CL" sz="2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… </a:t>
            </a:r>
            <a:br>
              <a:rPr b="1" lang="es-CL" sz="2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1" lang="es-CL" sz="2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                    </a:t>
            </a:r>
            <a:r>
              <a:rPr b="1" lang="es-CL" sz="20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? </a:t>
            </a:r>
            <a:b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CL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/>
          <p:nvPr/>
        </p:nvSpPr>
        <p:spPr>
          <a:xfrm>
            <a:off x="329505" y="1490623"/>
            <a:ext cx="8696161" cy="17022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Busca que los estudiantes desarrollen habilidades de actuación, interpretación, maquillaje, creación escénica y trabajo colaborativo, mediante la experimentación, la puesta en escena y la difusión de obras teatrales.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262402" y="3388659"/>
            <a:ext cx="3524289" cy="3313355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profundiza?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uso del cuerpo, la voz y la expresión como instrumentos para comunicar, junto con la comprensión del lenguaje teatral y sus elementos (espacio, personaje, conflicto, puesta en escena).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4055633" y="3313355"/>
            <a:ext cx="4087905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amplía?</a:t>
            </a:r>
            <a:endParaRPr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capacidad de crear propuestas escénicas originales, investigar referentes artísticos y aplicar diversos recursos expresivos y estéticos en montajes.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8498541" y="3313355"/>
            <a:ext cx="3302598" cy="3388659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¿Qué se complejiza?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integración de aspectos técnicos, interpretativos y creativos en una obra teatral coherente, considerando público, contexto y medios de difusión, así como el trabajo en equipo con roles definidos.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8940494" y="319583"/>
            <a:ext cx="3097314" cy="313719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-60998" r="-60998" t="0"/>
            </a:stretch>
          </a:blip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/>
          <p:nvPr>
            <p:ph type="title"/>
          </p:nvPr>
        </p:nvSpPr>
        <p:spPr>
          <a:xfrm>
            <a:off x="1908323" y="249639"/>
            <a:ext cx="9731451" cy="1421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veat"/>
              <a:buNone/>
            </a:pP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Creación en Teatro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CL" sz="1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veat"/>
              <a:buNone/>
            </a:pP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106630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/>
          <p:nvPr/>
        </p:nvSpPr>
        <p:spPr>
          <a:xfrm>
            <a:off x="205167" y="1398492"/>
            <a:ext cx="6895455" cy="5217459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7030A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Habilidades que desarrollarás: </a:t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Expresivas: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uso consciente del cuerpo, la voz y el movimiento para comunicar emociones, ideas e intenciones.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Creativas: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generación de propuestas escénicas originales, improvisación y construcción de personajes.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Técnicas: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manejo de elementos teatrales como escenografía, iluminación, vestuario y recursos multimedia.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Comunicativas: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trabajo en equipo, escucha activa, empatía y capacidad de diálogo para la creación colectiva.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Críticas y reflexivas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análisis de obras y procesos teatrales, evaluación de propuestas propias y ajenas.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 gestión y difusión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organización y presentación de proyectos teatrales a un público real.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/>
          <p:nvPr/>
        </p:nvSpPr>
        <p:spPr>
          <a:xfrm>
            <a:off x="7224960" y="1398492"/>
            <a:ext cx="4636544" cy="5217459"/>
          </a:xfrm>
          <a:prstGeom prst="rect">
            <a:avLst/>
          </a:prstGeom>
          <a:solidFill>
            <a:srgbClr val="C0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Conductas de entrada que debes poseer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Interés por las artes escénicas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disposición para explorar el lenguaje teatral.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Capacidad básica de comunicación oral y expresión corporal,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aunque no requieran experiencia previa en actuación.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Habilidad para trabajar en grupo,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respetando ideas y aportes de otros.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Apertura a la experimentación y creatividad,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sin miedo a probar nuevas formas de expresión.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Disposición a la autoevaluación y retroalimentación, 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aceptando críticas constructivas.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Compromiso y responsabilidad para cumplir con ensayos, tareas y presentaciones.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 txBox="1"/>
          <p:nvPr>
            <p:ph type="title"/>
          </p:nvPr>
        </p:nvSpPr>
        <p:spPr>
          <a:xfrm>
            <a:off x="2049965" y="301834"/>
            <a:ext cx="9482233" cy="9341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veat"/>
              <a:buNone/>
            </a:pPr>
            <a: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Creación en Teatro</a:t>
            </a:r>
            <a:r>
              <a:rPr b="1" lang="es-CL" sz="28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…¿Cuál es el desafío de aprendizaje de la asignatura?  </a:t>
            </a:r>
            <a:r>
              <a:rPr b="1" lang="es-CL" sz="28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8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4"/>
          <p:cNvSpPr/>
          <p:nvPr/>
        </p:nvSpPr>
        <p:spPr>
          <a:xfrm>
            <a:off x="329505" y="1538345"/>
            <a:ext cx="8498541" cy="2624866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Que l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os/as estudiantes logren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concebir, desarrollar y presentar propuestas escénicas propias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integrando recursos expresivos (voz, cuerpo, espacio, objetos, tecnología) con una intención comunicativa clara, trabajando de forma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colaborativa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y considerando el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contexto y el público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al que se dirigen.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 otras palabras, el reto es pasar de la experimentación individual a la </a:t>
            </a:r>
            <a:r>
              <a:rPr b="1"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creación colectiva de una obra teatral coherente y significativa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fortaleciendo tanto las competencias artísticas como las habilidades sociales y reflexivas.</a:t>
            </a:r>
            <a:endParaRPr/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8414121" y="1983785"/>
            <a:ext cx="3563516" cy="2672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505" y="3922871"/>
            <a:ext cx="3492789" cy="2935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4"/>
          <p:cNvPicPr preferRelativeResize="0"/>
          <p:nvPr/>
        </p:nvPicPr>
        <p:blipFill rotWithShape="1">
          <a:blip r:embed="rId6">
            <a:alphaModFix/>
          </a:blip>
          <a:srcRect b="1295" l="22863" r="15738" t="-1295"/>
          <a:stretch/>
        </p:blipFill>
        <p:spPr>
          <a:xfrm>
            <a:off x="8933914" y="3890623"/>
            <a:ext cx="2598284" cy="2999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19914" y="3922871"/>
            <a:ext cx="5125420" cy="2883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>
            <p:ph type="title"/>
          </p:nvPr>
        </p:nvSpPr>
        <p:spPr>
          <a:xfrm>
            <a:off x="1888601" y="225977"/>
            <a:ext cx="8841059" cy="1421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veat"/>
              <a:buNone/>
            </a:pPr>
            <a: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</a:t>
            </a:r>
            <a:b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Creación </a:t>
            </a:r>
            <a:b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</a:br>
            <a:r>
              <a:rPr b="1" lang="es-CL" sz="32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en Teatro</a:t>
            </a:r>
            <a:r>
              <a:rPr b="1" lang="es-CL" sz="32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b="1" lang="es-CL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Plan de estudio</a:t>
            </a:r>
            <a:r>
              <a:rPr b="1" lang="es-CL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4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/>
          <p:nvPr/>
        </p:nvSpPr>
        <p:spPr>
          <a:xfrm>
            <a:off x="1000462" y="1826682"/>
            <a:ext cx="5292762" cy="110949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1: “Experimentando para representar“:  </a:t>
            </a: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Improvisar</a:t>
            </a: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con la voz,  el cuerpo y objetos. 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965000" y="3030212"/>
            <a:ext cx="5328300" cy="1140300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2: “Experimentando para crear“: Maquillaje y Marionetas.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965000" y="5333950"/>
            <a:ext cx="5328224" cy="1135142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4: “Creando, interpretando y difundiendo  proyectos teatrales“: Puesta en escena de obras colectivas. 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1000463" y="4254613"/>
            <a:ext cx="5314276" cy="995119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C55A1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Unidad 3: “Análisis de obras teatrales y su puesta en escena: Radioteatro“  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10173" r="12445" t="0"/>
          <a:stretch/>
        </p:blipFill>
        <p:spPr>
          <a:xfrm rot="404600">
            <a:off x="7573384" y="352910"/>
            <a:ext cx="4224873" cy="24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2874" y="0"/>
            <a:ext cx="515154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"/>
          <p:cNvSpPr txBox="1"/>
          <p:nvPr>
            <p:ph type="title"/>
          </p:nvPr>
        </p:nvSpPr>
        <p:spPr>
          <a:xfrm>
            <a:off x="2083188" y="219548"/>
            <a:ext cx="9191776" cy="867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veat"/>
              <a:buNone/>
            </a:pPr>
            <a:r>
              <a:rPr b="1" lang="es-CL" sz="36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Interpretación y Creación en Teatro  </a:t>
            </a:r>
            <a:r>
              <a:rPr b="1" lang="es-CL" sz="36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                </a:t>
            </a:r>
            <a:r>
              <a:rPr b="1" lang="es-CL" sz="20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… Tipos de evaluación y áreas de desarrollo profesional </a:t>
            </a:r>
            <a:r>
              <a:rPr b="1" lang="es-CL" sz="20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 b="1" sz="2000">
              <a:solidFill>
                <a:schemeClr val="accen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5" y="167173"/>
            <a:ext cx="1087294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6"/>
          <p:cNvSpPr/>
          <p:nvPr/>
        </p:nvSpPr>
        <p:spPr>
          <a:xfrm>
            <a:off x="233565" y="1665907"/>
            <a:ext cx="3034387" cy="435837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Evaluaciones:</a:t>
            </a: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Sumativas, acumulativas y formativas clase a clase, ligadas a contenidos de la asignatura y lectura de textos dramáticos y  sobre el arte escénico, visualización de  obras de teatro emblemáticas y análisis de las mismas y creación y representación de obras teatrales.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3651035" y="1220052"/>
            <a:ext cx="3173506" cy="525008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Carreras Profesionales: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Artes escénicas, Teatro,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artes/estética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Literatura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Licenciatura en Historia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Pedagogías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Comunicación Escénica/ Audiovisual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Periodismo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Antropología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Sociología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Diseño, Diseño Industrial, Diseño Gráfico, Diseño teatral,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Arquitectura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Fotografía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 otras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/>
          <p:nvPr/>
        </p:nvSpPr>
        <p:spPr>
          <a:xfrm>
            <a:off x="7640401" y="3735050"/>
            <a:ext cx="3570863" cy="2725114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CL" sz="18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Oficios y Emprendimientos asociados a: </a:t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Entretención: Animación de eventos, Compañías de teatro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 Cuidado corporal: Maquillaje y Estética, entre otros.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Producción de eventos, Diseño autodidacta.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7625" y="1163522"/>
            <a:ext cx="4436416" cy="2495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</cp:coreProperties>
</file>